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9"/>
  </p:normalViewPr>
  <p:slideViewPr>
    <p:cSldViewPr snapToGrid="0" snapToObjects="1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3B271-F47C-684C-9706-B34012823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5FB55-D62F-414A-AA70-8D045F604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2659E-D7F3-CD43-A0BF-18C6FEACB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1E319-745C-094E-871C-4A216033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3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0D71-F696-A940-95D0-BDC4DC026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EBFCD3-EBBE-D848-9117-BF9532EF3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58240-F735-8846-98C1-1482DF20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41120-1640-FB4B-9B82-1BD03B88F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9DA94-DA4E-4444-84A7-163DE56D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4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320EE-5C38-0B45-BA7E-512C59E08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B0A27-AC71-8D4E-881A-A711F9850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EC04F-ADFC-2344-8D41-468143B27E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21D51-A9F5-0F49-BD57-4DFB42B25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BFAB5-AD5E-9D41-A0C5-851CBDCA0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6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467B3-31BF-A740-B5A6-BFE0E171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E530A-9773-554D-9769-513506088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EC32B-2F67-6541-8348-C9BFEDF7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8310C-328D-4F44-A9BB-44C318DCD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6F760-8FB2-DE41-A43D-12A536A5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9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DC56-830B-6D45-927A-72B9B7A1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075AC-2510-9E48-8BE4-72B76F542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A8CB4-EFFD-0048-B752-8EDC17B73D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96D44-1DB3-1E41-86CF-1A30C362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32D1F-63B6-C34E-97D6-F6441B52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9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8BE0-3996-BF41-8B49-40B8392FE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E380-BA75-CA41-BF55-121A08A1A1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E4D16-49D5-2D4F-B6DF-ECC95018C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B1921-09FA-F54E-9543-F8AF60E6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488CD-F3D4-1B49-AF9D-E338F472E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D86B5-9DF9-AA4A-AED3-26003CB48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4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571E0-59CC-254F-8F59-F3FB45B38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9046B-E394-EA45-8614-73EBD0C25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27E68-6D48-5F40-9004-7832BDB84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B81702-115A-BD4D-BFD3-9AA060C323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74F1FB-369F-B740-8C6A-BD0FC37DE9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DD78B-714E-5E4B-920B-CDCBB6EB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36927B-C7B9-664B-84F6-13ECA4E0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5947D5-F24C-994C-A261-030B45E89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2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76E1-5440-3C4E-8D05-1A17AFD47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370E04-99FA-5546-981A-160EC827C3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49ABB-E7D3-994B-96AE-A9BD807D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A37138-5685-5644-8DAA-EFD4AB921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7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B00C4-82E7-F74A-A365-8AB4D5CB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E8D867-9D2A-644F-A04E-C3ED8FF02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759DF-3DA9-A345-99C2-9BBBA15A2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6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B74A5-F3EF-694C-90CC-C3D4A76B3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BB7E5-D32E-D14D-83B2-2B4BAF44D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1897DE-A031-E14D-93DA-66FCBB323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5E63D-3344-254E-97EC-6D32A1683E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C98C1-95C9-5547-8375-6840C095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2796E-865A-4E4A-AAAB-037B361F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9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CD5C-370C-454C-B266-9F532A4E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6B1A8-D4BB-564B-8AAD-92D3DDE67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1CA85C-C627-7840-A3D9-97F00F1C5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14CEF-529D-FC44-B7F9-DAA658B5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3B51DE-5C54-6447-9C2A-002C32EF1882}" type="datetimeFigureOut">
              <a:rPr lang="en-US" smtClean="0"/>
              <a:t>9/22/22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F28E3-CB86-2F44-97F4-52918336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FC33B-7CCC-4240-A304-2E4EC6F87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F89EB-635C-3444-8AE3-36272AB08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5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4F33E25-0E0E-614E-B802-206403BB16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1196" r="2039"/>
          <a:stretch/>
        </p:blipFill>
        <p:spPr>
          <a:xfrm>
            <a:off x="0" y="6109253"/>
            <a:ext cx="12192000" cy="74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9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FC6175-0ED4-384B-9309-D7ED7779C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2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50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Kalinowski, JK</dc:creator>
  <cp:lastModifiedBy>Borden, Kim</cp:lastModifiedBy>
  <cp:revision>1</cp:revision>
  <dcterms:created xsi:type="dcterms:W3CDTF">2022-08-18T01:51:18Z</dcterms:created>
  <dcterms:modified xsi:type="dcterms:W3CDTF">2022-09-23T00:00:07Z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2022-08-18T01:51:20Z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a7ac206a-4df0-47c2-931f-00008af6ad98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Office Theme:8</vt:lpwstr>
  </property>
</Properties>
</file>