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6ED18-E401-418F-8291-A412BB1FFE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1DC150-B48A-368D-BAF8-120AB553AC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B984E-7D16-CE40-8B74-F3D4143604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AD3994-5D53-124F-AEB3-2602C7ED3D22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FE4831-A9EB-E984-5EAC-807EE9F7B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7289B6-BD39-1742-EF68-0B738B5BE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2E1F23-067D-EA4B-B1E3-99C5AC621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443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FBEC5-57D7-4C3C-4D82-774F2D11A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B2EC91-60DA-DAEB-E3AC-A230458316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7F39B-A655-DC63-27E6-6C082F12F9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AD3994-5D53-124F-AEB3-2602C7ED3D22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237E1-2922-0402-5CD5-FF4CC295D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C14BF-1FF8-3A87-FA85-1EB0BE038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2E1F23-067D-EA4B-B1E3-99C5AC621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670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4F0F84-9CB5-A759-CA56-97D806F0C5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27F2D1-E89A-8E09-8DF6-629FBD4E07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0072E-4AD6-61E3-0ED9-9A9D6290A3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AD3994-5D53-124F-AEB3-2602C7ED3D22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E6A2D-292A-5CD4-EEAB-5C7748851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6066A-0057-7EB2-941B-E7E2B63C9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2E1F23-067D-EA4B-B1E3-99C5AC621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945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B8591-215B-B70E-0C13-25B375C14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2340A-2B1E-6612-B5A4-0DB77A849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196F6F-4461-09BF-699C-A162F5896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AD3994-5D53-124F-AEB3-2602C7ED3D22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83F8A-F0A3-686F-B818-AF188E1CE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A9ED3-B807-35FE-FC53-A4641E248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2E1F23-067D-EA4B-B1E3-99C5AC621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26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82348-49B2-380E-2688-2ADF40256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AA13D6-78F9-A86B-2E23-91B84DA70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4B0C5-57C9-EBE9-4252-29770994BE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AD3994-5D53-124F-AEB3-2602C7ED3D22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A4413-AE34-67FC-8246-E58F8A865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FA25AD-71AF-773A-650E-F1C83E5AD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2E1F23-067D-EA4B-B1E3-99C5AC621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425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130BE-4610-4994-8B80-77FD4A679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DB684-99E1-3722-9626-3038A5A8DC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FEE48E-CAAE-3742-F89F-C8E5E28D0E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5467C0-76E8-84AA-642C-D1CF0E600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AD3994-5D53-124F-AEB3-2602C7ED3D22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6950AC-55A8-DB39-7FC9-D8563D735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D3CDE-10C1-5C8F-8010-B3975856F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2E1F23-067D-EA4B-B1E3-99C5AC621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831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B5CE4-F531-601F-8303-16567BC04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2CA9FB-0F51-FDEE-65D2-10C6E322A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08E9A1-3358-B88A-95D7-18453F5D7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EE63DC-EBE9-5F74-328F-B3D63AB15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9E36D8-626A-D6D6-BAD9-B60266BE53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AF04E9-707E-86E4-0376-22358A92F6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AD3994-5D53-124F-AEB3-2602C7ED3D22}" type="datetimeFigureOut">
              <a:rPr lang="en-US" smtClean="0"/>
              <a:t>7/28/26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DBB8D2-7635-2515-DCED-D906F3139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494C53-87E1-47E6-09F5-EC345ED4E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2E1F23-067D-EA4B-B1E3-99C5AC621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111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BC33F-F283-BBAB-6648-0344037B5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C9361E-2EDC-95AC-85C4-ACBF530AD6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AD3994-5D53-124F-AEB3-2602C7ED3D22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513552-2E9E-77F4-B23A-678184424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385FDB-837C-5A43-26A4-7DAB50A4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2E1F23-067D-EA4B-B1E3-99C5AC621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340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31C2F1-3127-0119-0263-F8C35D7885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AD3994-5D53-124F-AEB3-2602C7ED3D22}" type="datetimeFigureOut">
              <a:rPr lang="en-US" smtClean="0"/>
              <a:t>7/28/26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AB5C9A-9106-1423-CEE7-4906501F7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066D5E-55B3-BE0D-C4B0-C33E8D9AA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2E1F23-067D-EA4B-B1E3-99C5AC621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748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AFBED-4C49-3119-3366-CB6613833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D9113-DF07-7C90-6CDE-C2BE3F71D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E9B665-7D08-8B95-24D2-21C33617F5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DB3ABB-31EC-85FF-267D-A075121249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AD3994-5D53-124F-AEB3-2602C7ED3D22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C83A1D-B282-77A5-5F86-93484F407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D1C820-6A0F-6257-54FE-054A125AC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2E1F23-067D-EA4B-B1E3-99C5AC621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950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86F64-2E49-55A5-8D48-B404AF903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68E252-0BD1-5B8F-255B-EF81F710ED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1C0282-D1B7-6C9A-A0EB-C2F4B4A6E6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9DC9C-77BA-8310-667E-D103C2F11C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AD3994-5D53-124F-AEB3-2602C7ED3D22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729411-9770-6981-33B2-42182F17A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F219A7-F2D9-64DB-7537-1D524C8C3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2E1F23-067D-EA4B-B1E3-99C5AC621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297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3E11B79-520B-68A8-655E-A00D9EE67F2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F423CF2-7B6C-31ED-0359-F9147F7C5B8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6530340"/>
            <a:ext cx="1857375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900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77"/>
              </a:rPr>
              <a:t>Information Classification: General</a:t>
            </a:r>
          </a:p>
        </p:txBody>
      </p:sp>
    </p:spTree>
    <p:extLst>
      <p:ext uri="{BB962C8B-B14F-4D97-AF65-F5344CB8AC3E}">
        <p14:creationId xmlns:p14="http://schemas.microsoft.com/office/powerpoint/2010/main" val="388467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E27F6E-6CD4-959B-C69F-2F7BE89082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F9C4CB-BF50-FC76-ED10-6A97732A24BC}"/>
              </a:ext>
            </a:extLst>
          </p:cNvPr>
          <p:cNvSpPr txBox="1"/>
          <p:nvPr/>
        </p:nvSpPr>
        <p:spPr>
          <a:xfrm>
            <a:off x="723014" y="2715766"/>
            <a:ext cx="11015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to go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E1FFFA-8804-8618-DCE4-7DFAF1D7FADE}"/>
              </a:ext>
            </a:extLst>
          </p:cNvPr>
          <p:cNvSpPr txBox="1"/>
          <p:nvPr/>
        </p:nvSpPr>
        <p:spPr>
          <a:xfrm>
            <a:off x="723014" y="3895727"/>
            <a:ext cx="11015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</a:t>
            </a:r>
            <a:b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 Name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235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8952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Macintosh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Rockwell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Kalinowski, JK</dc:creator>
  <cp:lastModifiedBy>Kalinowski, JK</cp:lastModifiedBy>
  <cp:revision>1</cp:revision>
  <dcterms:created xsi:type="dcterms:W3CDTF">2026-07-28T12:04:30Z</dcterms:created>
  <dcterms:modified xsi:type="dcterms:W3CDTF">2026-07-28T12:21:39Z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bab825-a111-45e4-86a1-18cee0005896_Enabled">
    <vt:lpwstr>true</vt:lpwstr>
  </property>
  <property fmtid="{D5CDD505-2E9C-101B-9397-08002B2CF9AE}" pid="3" name="MSIP_Label_2bbab825-a111-45e4-86a1-18cee0005896_SetDate">
    <vt:lpwstr>2026-07-28T12:21:39Z</vt:lpwstr>
  </property>
  <property fmtid="{D5CDD505-2E9C-101B-9397-08002B2CF9AE}" pid="4" name="MSIP_Label_2bbab825-a111-45e4-86a1-18cee0005896_Method">
    <vt:lpwstr>Standard</vt:lpwstr>
  </property>
  <property fmtid="{D5CDD505-2E9C-101B-9397-08002B2CF9AE}" pid="5" name="MSIP_Label_2bbab825-a111-45e4-86a1-18cee0005896_Name">
    <vt:lpwstr>2bbab825-a111-45e4-86a1-18cee0005896</vt:lpwstr>
  </property>
  <property fmtid="{D5CDD505-2E9C-101B-9397-08002B2CF9AE}" pid="6" name="MSIP_Label_2bbab825-a111-45e4-86a1-18cee0005896_SiteId">
    <vt:lpwstr>2567d566-604c-408a-8a60-55d0dc9d9d6b</vt:lpwstr>
  </property>
  <property fmtid="{D5CDD505-2E9C-101B-9397-08002B2CF9AE}" pid="7" name="MSIP_Label_2bbab825-a111-45e4-86a1-18cee0005896_ActionId">
    <vt:lpwstr>d7608476-189c-4371-a8d8-7c3748cc0741</vt:lpwstr>
  </property>
  <property fmtid="{D5CDD505-2E9C-101B-9397-08002B2CF9AE}" pid="8" name="MSIP_Label_2bbab825-a111-45e4-86a1-18cee0005896_ContentBits">
    <vt:lpwstr>2</vt:lpwstr>
  </property>
  <property fmtid="{D5CDD505-2E9C-101B-9397-08002B2CF9AE}" pid="9" name="MSIP_Label_2bbab825-a111-45e4-86a1-18cee0005896_Tag">
    <vt:lpwstr>50, 3, 0, 1</vt:lpwstr>
  </property>
  <property fmtid="{D5CDD505-2E9C-101B-9397-08002B2CF9AE}" pid="10" name="ClassificationContentMarkingFooterLocations">
    <vt:lpwstr>Office Theme:12</vt:lpwstr>
  </property>
  <property fmtid="{D5CDD505-2E9C-101B-9397-08002B2CF9AE}" pid="11" name="ClassificationContentMarkingFooterText">
    <vt:lpwstr>Information Classification: General</vt:lpwstr>
  </property>
</Properties>
</file>